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4" d="100"/>
          <a:sy n="94" d="100"/>
        </p:scale>
        <p:origin x="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阪尾　康史" userId="3bc6a3fd-8399-4582-9a89-d00c0e19fbc4" providerId="ADAL" clId="{43DD845D-6692-48A1-A869-666DA3F3D5DB}"/>
    <pc:docChg chg="custSel delSld modSld">
      <pc:chgData name="阪尾　康史" userId="3bc6a3fd-8399-4582-9a89-d00c0e19fbc4" providerId="ADAL" clId="{43DD845D-6692-48A1-A869-666DA3F3D5DB}" dt="2023-09-28T10:54:53.951" v="28" actId="47"/>
      <pc:docMkLst>
        <pc:docMk/>
      </pc:docMkLst>
      <pc:sldChg chg="addSp delSp modSp mod">
        <pc:chgData name="阪尾　康史" userId="3bc6a3fd-8399-4582-9a89-d00c0e19fbc4" providerId="ADAL" clId="{43DD845D-6692-48A1-A869-666DA3F3D5DB}" dt="2023-09-28T10:54:34.927" v="27"/>
        <pc:sldMkLst>
          <pc:docMk/>
          <pc:sldMk cId="1964424789" sldId="259"/>
        </pc:sldMkLst>
        <pc:spChg chg="del">
          <ac:chgData name="阪尾　康史" userId="3bc6a3fd-8399-4582-9a89-d00c0e19fbc4" providerId="ADAL" clId="{43DD845D-6692-48A1-A869-666DA3F3D5DB}" dt="2023-09-28T10:53:49.039" v="17" actId="478"/>
          <ac:spMkLst>
            <pc:docMk/>
            <pc:sldMk cId="1964424789" sldId="259"/>
            <ac:spMk id="2" creationId="{76A7B506-A988-2136-95E8-F31B33543479}"/>
          </ac:spMkLst>
        </pc:spChg>
        <pc:spChg chg="add del mod">
          <ac:chgData name="阪尾　康史" userId="3bc6a3fd-8399-4582-9a89-d00c0e19fbc4" providerId="ADAL" clId="{43DD845D-6692-48A1-A869-666DA3F3D5DB}" dt="2023-09-28T10:53:51.627" v="18" actId="478"/>
          <ac:spMkLst>
            <pc:docMk/>
            <pc:sldMk cId="1964424789" sldId="259"/>
            <ac:spMk id="7" creationId="{E60FE96D-3EFC-BC10-18EA-6A04AF423728}"/>
          </ac:spMkLst>
        </pc:spChg>
        <pc:picChg chg="add del mod">
          <ac:chgData name="阪尾　康史" userId="3bc6a3fd-8399-4582-9a89-d00c0e19fbc4" providerId="ADAL" clId="{43DD845D-6692-48A1-A869-666DA3F3D5DB}" dt="2023-09-28T10:54:34.626" v="26" actId="478"/>
          <ac:picMkLst>
            <pc:docMk/>
            <pc:sldMk cId="1964424789" sldId="259"/>
            <ac:picMk id="5" creationId="{577C8B51-BB53-37DD-3698-852502B144C1}"/>
          </ac:picMkLst>
        </pc:picChg>
        <pc:picChg chg="add mod">
          <ac:chgData name="阪尾　康史" userId="3bc6a3fd-8399-4582-9a89-d00c0e19fbc4" providerId="ADAL" clId="{43DD845D-6692-48A1-A869-666DA3F3D5DB}" dt="2023-09-28T10:54:34.927" v="27"/>
          <ac:picMkLst>
            <pc:docMk/>
            <pc:sldMk cId="1964424789" sldId="259"/>
            <ac:picMk id="8" creationId="{B1316F16-0E21-F040-C4B2-7F3DAFCA5BAF}"/>
          </ac:picMkLst>
        </pc:picChg>
      </pc:sldChg>
      <pc:sldChg chg="addSp delSp modSp mod">
        <pc:chgData name="阪尾　康史" userId="3bc6a3fd-8399-4582-9a89-d00c0e19fbc4" providerId="ADAL" clId="{43DD845D-6692-48A1-A869-666DA3F3D5DB}" dt="2023-09-28T10:54:18.203" v="25" actId="14100"/>
        <pc:sldMkLst>
          <pc:docMk/>
          <pc:sldMk cId="2220748451" sldId="260"/>
        </pc:sldMkLst>
        <pc:spChg chg="del">
          <ac:chgData name="阪尾　康史" userId="3bc6a3fd-8399-4582-9a89-d00c0e19fbc4" providerId="ADAL" clId="{43DD845D-6692-48A1-A869-666DA3F3D5DB}" dt="2023-09-28T10:54:00.645" v="21" actId="478"/>
          <ac:spMkLst>
            <pc:docMk/>
            <pc:sldMk cId="2220748451" sldId="260"/>
            <ac:spMk id="2" creationId="{632B1AD9-5D9A-90DB-C686-A3A3A22CACED}"/>
          </ac:spMkLst>
        </pc:spChg>
        <pc:spChg chg="add del mod">
          <ac:chgData name="阪尾　康史" userId="3bc6a3fd-8399-4582-9a89-d00c0e19fbc4" providerId="ADAL" clId="{43DD845D-6692-48A1-A869-666DA3F3D5DB}" dt="2023-09-28T10:52:48.027" v="2" actId="478"/>
          <ac:spMkLst>
            <pc:docMk/>
            <pc:sldMk cId="2220748451" sldId="260"/>
            <ac:spMk id="6" creationId="{AB3AE526-F69E-7FA2-FBDA-D863AC859E72}"/>
          </ac:spMkLst>
        </pc:spChg>
        <pc:spChg chg="add del mod">
          <ac:chgData name="阪尾　康史" userId="3bc6a3fd-8399-4582-9a89-d00c0e19fbc4" providerId="ADAL" clId="{43DD845D-6692-48A1-A869-666DA3F3D5DB}" dt="2023-09-28T10:54:04.985" v="23" actId="478"/>
          <ac:spMkLst>
            <pc:docMk/>
            <pc:sldMk cId="2220748451" sldId="260"/>
            <ac:spMk id="10" creationId="{59660748-E7D6-8ECE-0D0F-85961633AD73}"/>
          </ac:spMkLst>
        </pc:spChg>
        <pc:picChg chg="add del mod">
          <ac:chgData name="阪尾　康史" userId="3bc6a3fd-8399-4582-9a89-d00c0e19fbc4" providerId="ADAL" clId="{43DD845D-6692-48A1-A869-666DA3F3D5DB}" dt="2023-09-28T10:54:03.640" v="22" actId="478"/>
          <ac:picMkLst>
            <pc:docMk/>
            <pc:sldMk cId="2220748451" sldId="260"/>
            <ac:picMk id="8" creationId="{D1E821C4-00DE-BA81-38A6-FC9741A0711A}"/>
          </ac:picMkLst>
        </pc:picChg>
        <pc:picChg chg="add mod">
          <ac:chgData name="阪尾　康史" userId="3bc6a3fd-8399-4582-9a89-d00c0e19fbc4" providerId="ADAL" clId="{43DD845D-6692-48A1-A869-666DA3F3D5DB}" dt="2023-09-28T10:54:18.203" v="25" actId="14100"/>
          <ac:picMkLst>
            <pc:docMk/>
            <pc:sldMk cId="2220748451" sldId="260"/>
            <ac:picMk id="11" creationId="{B71713F6-FA4C-B2AB-F2B1-B4FED1BE9F7E}"/>
          </ac:picMkLst>
        </pc:picChg>
      </pc:sldChg>
      <pc:sldChg chg="del">
        <pc:chgData name="阪尾　康史" userId="3bc6a3fd-8399-4582-9a89-d00c0e19fbc4" providerId="ADAL" clId="{43DD845D-6692-48A1-A869-666DA3F3D5DB}" dt="2023-09-28T10:54:53.951" v="28" actId="47"/>
        <pc:sldMkLst>
          <pc:docMk/>
          <pc:sldMk cId="1207623012" sldId="263"/>
        </pc:sldMkLst>
      </pc:sldChg>
      <pc:sldChg chg="del">
        <pc:chgData name="阪尾　康史" userId="3bc6a3fd-8399-4582-9a89-d00c0e19fbc4" providerId="ADAL" clId="{43DD845D-6692-48A1-A869-666DA3F3D5DB}" dt="2023-09-28T10:54:53.951" v="28" actId="47"/>
        <pc:sldMkLst>
          <pc:docMk/>
          <pc:sldMk cId="4242098441" sldId="264"/>
        </pc:sldMkLst>
      </pc:sldChg>
    </pc:docChg>
  </pc:docChgLst>
  <pc:docChgLst>
    <pc:chgData name="堀家 彩" userId="f21c1a26-c6cf-4cd1-9e61-f89239785421" providerId="ADAL" clId="{89EE1666-E2DF-4E0C-9C32-0EC59EA6D009}"/>
    <pc:docChg chg="undo custSel addSld modSld sldOrd">
      <pc:chgData name="堀家 彩" userId="f21c1a26-c6cf-4cd1-9e61-f89239785421" providerId="ADAL" clId="{89EE1666-E2DF-4E0C-9C32-0EC59EA6D009}" dt="2023-09-27T08:37:28.234" v="3017"/>
      <pc:docMkLst>
        <pc:docMk/>
      </pc:docMkLst>
      <pc:sldChg chg="addSp delSp modSp mod">
        <pc:chgData name="堀家 彩" userId="f21c1a26-c6cf-4cd1-9e61-f89239785421" providerId="ADAL" clId="{89EE1666-E2DF-4E0C-9C32-0EC59EA6D009}" dt="2023-09-27T08:03:27.604" v="2818" actId="478"/>
        <pc:sldMkLst>
          <pc:docMk/>
          <pc:sldMk cId="1778305651" sldId="256"/>
        </pc:sldMkLst>
        <pc:spChg chg="mod">
          <ac:chgData name="堀家 彩" userId="f21c1a26-c6cf-4cd1-9e61-f89239785421" providerId="ADAL" clId="{89EE1666-E2DF-4E0C-9C32-0EC59EA6D009}" dt="2023-09-26T09:01:12.405" v="613" actId="20577"/>
          <ac:spMkLst>
            <pc:docMk/>
            <pc:sldMk cId="1778305651" sldId="256"/>
            <ac:spMk id="4" creationId="{609697B2-D5BF-7829-6A96-E2D14617F9F7}"/>
          </ac:spMkLst>
        </pc:spChg>
        <pc:spChg chg="add mod">
          <ac:chgData name="堀家 彩" userId="f21c1a26-c6cf-4cd1-9e61-f89239785421" providerId="ADAL" clId="{89EE1666-E2DF-4E0C-9C32-0EC59EA6D009}" dt="2023-09-26T08:46:09.892" v="297" actId="1035"/>
          <ac:spMkLst>
            <pc:docMk/>
            <pc:sldMk cId="1778305651" sldId="256"/>
            <ac:spMk id="5" creationId="{2E492C41-3734-73F9-A0A4-4FB20E46D946}"/>
          </ac:spMkLst>
        </pc:spChg>
        <pc:spChg chg="add mod">
          <ac:chgData name="堀家 彩" userId="f21c1a26-c6cf-4cd1-9e61-f89239785421" providerId="ADAL" clId="{89EE1666-E2DF-4E0C-9C32-0EC59EA6D009}" dt="2023-09-26T08:46:58.209" v="381" actId="122"/>
          <ac:spMkLst>
            <pc:docMk/>
            <pc:sldMk cId="1778305651" sldId="256"/>
            <ac:spMk id="6" creationId="{880208B3-18B9-8C2A-FA42-45E14C8FD3EF}"/>
          </ac:spMkLst>
        </pc:spChg>
        <pc:spChg chg="add mod">
          <ac:chgData name="堀家 彩" userId="f21c1a26-c6cf-4cd1-9e61-f89239785421" providerId="ADAL" clId="{89EE1666-E2DF-4E0C-9C32-0EC59EA6D009}" dt="2023-09-26T08:47:44.270" v="447" actId="1076"/>
          <ac:spMkLst>
            <pc:docMk/>
            <pc:sldMk cId="1778305651" sldId="256"/>
            <ac:spMk id="7" creationId="{CF998048-7F09-992E-678A-242DB457A242}"/>
          </ac:spMkLst>
        </pc:spChg>
        <pc:spChg chg="del mod ord">
          <ac:chgData name="堀家 彩" userId="f21c1a26-c6cf-4cd1-9e61-f89239785421" providerId="ADAL" clId="{89EE1666-E2DF-4E0C-9C32-0EC59EA6D009}" dt="2023-09-27T08:03:27.604" v="2818" actId="478"/>
          <ac:spMkLst>
            <pc:docMk/>
            <pc:sldMk cId="1778305651" sldId="256"/>
            <ac:spMk id="9" creationId="{4874D569-DBC0-3A9F-768A-790A72941C36}"/>
          </ac:spMkLst>
        </pc:spChg>
        <pc:spChg chg="mod">
          <ac:chgData name="堀家 彩" userId="f21c1a26-c6cf-4cd1-9e61-f89239785421" providerId="ADAL" clId="{89EE1666-E2DF-4E0C-9C32-0EC59EA6D009}" dt="2023-09-27T07:38:24.130" v="2667" actId="20577"/>
          <ac:spMkLst>
            <pc:docMk/>
            <pc:sldMk cId="1778305651" sldId="256"/>
            <ac:spMk id="25" creationId="{8F6EB6CB-982D-8431-1B6E-4BA4AB85E3A2}"/>
          </ac:spMkLst>
        </pc:spChg>
        <pc:grpChg chg="mod">
          <ac:chgData name="堀家 彩" userId="f21c1a26-c6cf-4cd1-9e61-f89239785421" providerId="ADAL" clId="{89EE1666-E2DF-4E0C-9C32-0EC59EA6D009}" dt="2023-09-26T09:37:22.545" v="2285" actId="1076"/>
          <ac:grpSpMkLst>
            <pc:docMk/>
            <pc:sldMk cId="1778305651" sldId="256"/>
            <ac:grpSpMk id="26" creationId="{70CB2C5C-7929-37FA-BD1C-4BB709F0C310}"/>
          </ac:grpSpMkLst>
        </pc:grpChg>
        <pc:graphicFrameChg chg="add del mod">
          <ac:chgData name="堀家 彩" userId="f21c1a26-c6cf-4cd1-9e61-f89239785421" providerId="ADAL" clId="{89EE1666-E2DF-4E0C-9C32-0EC59EA6D009}" dt="2023-09-26T08:43:57.551" v="235"/>
          <ac:graphicFrameMkLst>
            <pc:docMk/>
            <pc:sldMk cId="1778305651" sldId="256"/>
            <ac:graphicFrameMk id="2" creationId="{6D343A8A-6130-8238-0BB4-3309479DB98D}"/>
          </ac:graphicFrameMkLst>
        </pc:graphicFrameChg>
        <pc:graphicFrameChg chg="add mod modGraphic">
          <ac:chgData name="堀家 彩" userId="f21c1a26-c6cf-4cd1-9e61-f89239785421" providerId="ADAL" clId="{89EE1666-E2DF-4E0C-9C32-0EC59EA6D009}" dt="2023-09-27T07:35:58.870" v="2614" actId="20577"/>
          <ac:graphicFrameMkLst>
            <pc:docMk/>
            <pc:sldMk cId="1778305651" sldId="256"/>
            <ac:graphicFrameMk id="3" creationId="{0AC508D1-F267-F9C0-0D0C-20FBE32DD838}"/>
          </ac:graphicFrameMkLst>
        </pc:graphicFrameChg>
      </pc:sldChg>
      <pc:sldChg chg="addSp delSp modSp new mod ord">
        <pc:chgData name="堀家 彩" userId="f21c1a26-c6cf-4cd1-9e61-f89239785421" providerId="ADAL" clId="{89EE1666-E2DF-4E0C-9C32-0EC59EA6D009}" dt="2023-09-27T08:37:22.489" v="3013"/>
        <pc:sldMkLst>
          <pc:docMk/>
          <pc:sldMk cId="2170191665" sldId="257"/>
        </pc:sldMkLst>
        <pc:spChg chg="mod">
          <ac:chgData name="堀家 彩" userId="f21c1a26-c6cf-4cd1-9e61-f89239785421" providerId="ADAL" clId="{89EE1666-E2DF-4E0C-9C32-0EC59EA6D009}" dt="2023-09-27T04:23:25.828" v="2558" actId="20577"/>
          <ac:spMkLst>
            <pc:docMk/>
            <pc:sldMk cId="2170191665" sldId="257"/>
            <ac:spMk id="2" creationId="{F0A9AF2A-5B75-C156-FD28-E8F1A0683AE8}"/>
          </ac:spMkLst>
        </pc:spChg>
        <pc:spChg chg="add mod">
          <ac:chgData name="堀家 彩" userId="f21c1a26-c6cf-4cd1-9e61-f89239785421" providerId="ADAL" clId="{89EE1666-E2DF-4E0C-9C32-0EC59EA6D009}" dt="2023-09-27T04:24:44.408" v="2588" actId="255"/>
          <ac:spMkLst>
            <pc:docMk/>
            <pc:sldMk cId="2170191665" sldId="257"/>
            <ac:spMk id="3" creationId="{BB5DF9E5-09A0-9BBF-CE6C-082E04D6F7F1}"/>
          </ac:spMkLst>
        </pc:spChg>
        <pc:spChg chg="add del mod">
          <ac:chgData name="堀家 彩" userId="f21c1a26-c6cf-4cd1-9e61-f89239785421" providerId="ADAL" clId="{89EE1666-E2DF-4E0C-9C32-0EC59EA6D009}" dt="2023-09-27T07:47:38.547" v="2796" actId="478"/>
          <ac:spMkLst>
            <pc:docMk/>
            <pc:sldMk cId="2170191665" sldId="257"/>
            <ac:spMk id="4" creationId="{7010352C-103C-68E0-D451-9A42CB888227}"/>
          </ac:spMkLst>
        </pc:spChg>
        <pc:graphicFrameChg chg="add del mod">
          <ac:chgData name="堀家 彩" userId="f21c1a26-c6cf-4cd1-9e61-f89239785421" providerId="ADAL" clId="{89EE1666-E2DF-4E0C-9C32-0EC59EA6D009}" dt="2023-09-27T04:22:00.027" v="2498"/>
          <ac:graphicFrameMkLst>
            <pc:docMk/>
            <pc:sldMk cId="2170191665" sldId="257"/>
            <ac:graphicFrameMk id="4" creationId="{8BB5644D-B471-6F92-3D7C-F1CBA55CD133}"/>
          </ac:graphicFrameMkLst>
        </pc:graphicFrameChg>
        <pc:graphicFrameChg chg="add del mod">
          <ac:chgData name="堀家 彩" userId="f21c1a26-c6cf-4cd1-9e61-f89239785421" providerId="ADAL" clId="{89EE1666-E2DF-4E0C-9C32-0EC59EA6D009}" dt="2023-09-27T04:22:11.298" v="2502"/>
          <ac:graphicFrameMkLst>
            <pc:docMk/>
            <pc:sldMk cId="2170191665" sldId="257"/>
            <ac:graphicFrameMk id="5" creationId="{E8DBF03A-33C0-D826-5538-D686E2DA5CC6}"/>
          </ac:graphicFrameMkLst>
        </pc:graphicFrameChg>
        <pc:graphicFrameChg chg="add del mod">
          <ac:chgData name="堀家 彩" userId="f21c1a26-c6cf-4cd1-9e61-f89239785421" providerId="ADAL" clId="{89EE1666-E2DF-4E0C-9C32-0EC59EA6D009}" dt="2023-09-27T04:22:16.884" v="2508"/>
          <ac:graphicFrameMkLst>
            <pc:docMk/>
            <pc:sldMk cId="2170191665" sldId="257"/>
            <ac:graphicFrameMk id="6" creationId="{625C8860-A8E6-491C-2554-62BEA5FBE5A8}"/>
          </ac:graphicFrameMkLst>
        </pc:graphicFrameChg>
        <pc:graphicFrameChg chg="add del mod">
          <ac:chgData name="堀家 彩" userId="f21c1a26-c6cf-4cd1-9e61-f89239785421" providerId="ADAL" clId="{89EE1666-E2DF-4E0C-9C32-0EC59EA6D009}" dt="2023-09-27T04:22:49.819" v="2518"/>
          <ac:graphicFrameMkLst>
            <pc:docMk/>
            <pc:sldMk cId="2170191665" sldId="257"/>
            <ac:graphicFrameMk id="8" creationId="{655C282F-C3AD-C1F3-C2FB-1440987308FC}"/>
          </ac:graphicFrameMkLst>
        </pc:graphicFrameChg>
        <pc:graphicFrameChg chg="add mod modGraphic">
          <ac:chgData name="堀家 彩" userId="f21c1a26-c6cf-4cd1-9e61-f89239785421" providerId="ADAL" clId="{89EE1666-E2DF-4E0C-9C32-0EC59EA6D009}" dt="2023-09-27T04:24:48.329" v="2595" actId="1036"/>
          <ac:graphicFrameMkLst>
            <pc:docMk/>
            <pc:sldMk cId="2170191665" sldId="257"/>
            <ac:graphicFrameMk id="9" creationId="{799C8622-DD94-0C01-7ADB-144651CBF1FE}"/>
          </ac:graphicFrameMkLst>
        </pc:graphicFrameChg>
        <pc:picChg chg="add del mod">
          <ac:chgData name="堀家 彩" userId="f21c1a26-c6cf-4cd1-9e61-f89239785421" providerId="ADAL" clId="{89EE1666-E2DF-4E0C-9C32-0EC59EA6D009}" dt="2023-09-27T04:22:39.009" v="2514" actId="478"/>
          <ac:picMkLst>
            <pc:docMk/>
            <pc:sldMk cId="2170191665" sldId="257"/>
            <ac:picMk id="7" creationId="{C63DE3D4-4D08-EF17-9856-D9251E3AC6AA}"/>
          </ac:picMkLst>
        </pc:picChg>
      </pc:sldChg>
      <pc:sldChg chg="modSp add mod ord">
        <pc:chgData name="堀家 彩" userId="f21c1a26-c6cf-4cd1-9e61-f89239785421" providerId="ADAL" clId="{89EE1666-E2DF-4E0C-9C32-0EC59EA6D009}" dt="2023-09-27T08:37:28.234" v="3017"/>
        <pc:sldMkLst>
          <pc:docMk/>
          <pc:sldMk cId="989854096" sldId="258"/>
        </pc:sldMkLst>
        <pc:spChg chg="mod">
          <ac:chgData name="堀家 彩" userId="f21c1a26-c6cf-4cd1-9e61-f89239785421" providerId="ADAL" clId="{89EE1666-E2DF-4E0C-9C32-0EC59EA6D009}" dt="2023-09-26T09:11:30.932" v="1930" actId="20577"/>
          <ac:spMkLst>
            <pc:docMk/>
            <pc:sldMk cId="989854096" sldId="258"/>
            <ac:spMk id="2" creationId="{F0A9AF2A-5B75-C156-FD28-E8F1A0683AE8}"/>
          </ac:spMkLst>
        </pc:spChg>
        <pc:spChg chg="mod">
          <ac:chgData name="堀家 彩" userId="f21c1a26-c6cf-4cd1-9e61-f89239785421" providerId="ADAL" clId="{89EE1666-E2DF-4E0C-9C32-0EC59EA6D009}" dt="2023-09-26T09:14:23.176" v="2254" actId="1036"/>
          <ac:spMkLst>
            <pc:docMk/>
            <pc:sldMk cId="989854096" sldId="258"/>
            <ac:spMk id="3" creationId="{BB5DF9E5-09A0-9BBF-CE6C-082E04D6F7F1}"/>
          </ac:spMkLst>
        </pc:spChg>
      </pc:sldChg>
      <pc:sldChg chg="addSp modSp new mod">
        <pc:chgData name="堀家 彩" userId="f21c1a26-c6cf-4cd1-9e61-f89239785421" providerId="ADAL" clId="{89EE1666-E2DF-4E0C-9C32-0EC59EA6D009}" dt="2023-09-26T09:50:53.612" v="2424" actId="20577"/>
        <pc:sldMkLst>
          <pc:docMk/>
          <pc:sldMk cId="1964424789" sldId="259"/>
        </pc:sldMkLst>
        <pc:spChg chg="mod">
          <ac:chgData name="堀家 彩" userId="f21c1a26-c6cf-4cd1-9e61-f89239785421" providerId="ADAL" clId="{89EE1666-E2DF-4E0C-9C32-0EC59EA6D009}" dt="2023-09-26T09:50:53.612" v="2424" actId="20577"/>
          <ac:spMkLst>
            <pc:docMk/>
            <pc:sldMk cId="1964424789" sldId="259"/>
            <ac:spMk id="2" creationId="{76A7B506-A988-2136-95E8-F31B33543479}"/>
          </ac:spMkLst>
        </pc:spChg>
        <pc:spChg chg="add mod">
          <ac:chgData name="堀家 彩" userId="f21c1a26-c6cf-4cd1-9e61-f89239785421" providerId="ADAL" clId="{89EE1666-E2DF-4E0C-9C32-0EC59EA6D009}" dt="2023-09-26T09:49:54.249" v="2378" actId="122"/>
          <ac:spMkLst>
            <pc:docMk/>
            <pc:sldMk cId="1964424789" sldId="259"/>
            <ac:spMk id="3" creationId="{E57B8EC6-17A4-AEBD-F6C6-4B7F92F58C38}"/>
          </ac:spMkLst>
        </pc:spChg>
        <pc:spChg chg="add mod">
          <ac:chgData name="堀家 彩" userId="f21c1a26-c6cf-4cd1-9e61-f89239785421" providerId="ADAL" clId="{89EE1666-E2DF-4E0C-9C32-0EC59EA6D009}" dt="2023-09-26T09:45:42.458" v="2316" actId="1036"/>
          <ac:spMkLst>
            <pc:docMk/>
            <pc:sldMk cId="1964424789" sldId="259"/>
            <ac:spMk id="4" creationId="{F0670437-5DBC-DEB7-0E31-B138578EB778}"/>
          </ac:spMkLst>
        </pc:spChg>
      </pc:sldChg>
      <pc:sldChg chg="addSp modSp new mod">
        <pc:chgData name="堀家 彩" userId="f21c1a26-c6cf-4cd1-9e61-f89239785421" providerId="ADAL" clId="{89EE1666-E2DF-4E0C-9C32-0EC59EA6D009}" dt="2023-09-26T09:51:01.101" v="2439" actId="20577"/>
        <pc:sldMkLst>
          <pc:docMk/>
          <pc:sldMk cId="2220748451" sldId="260"/>
        </pc:sldMkLst>
        <pc:spChg chg="mod">
          <ac:chgData name="堀家 彩" userId="f21c1a26-c6cf-4cd1-9e61-f89239785421" providerId="ADAL" clId="{89EE1666-E2DF-4E0C-9C32-0EC59EA6D009}" dt="2023-09-26T09:51:01.101" v="2439" actId="20577"/>
          <ac:spMkLst>
            <pc:docMk/>
            <pc:sldMk cId="2220748451" sldId="260"/>
            <ac:spMk id="2" creationId="{632B1AD9-5D9A-90DB-C686-A3A3A22CACED}"/>
          </ac:spMkLst>
        </pc:spChg>
        <pc:spChg chg="add mod">
          <ac:chgData name="堀家 彩" userId="f21c1a26-c6cf-4cd1-9e61-f89239785421" providerId="ADAL" clId="{89EE1666-E2DF-4E0C-9C32-0EC59EA6D009}" dt="2023-09-26T09:49:58.890" v="2379" actId="122"/>
          <ac:spMkLst>
            <pc:docMk/>
            <pc:sldMk cId="2220748451" sldId="260"/>
            <ac:spMk id="3" creationId="{A77B6480-B9F1-E57C-BD3D-52335D7B5ACB}"/>
          </ac:spMkLst>
        </pc:spChg>
        <pc:spChg chg="add mod">
          <ac:chgData name="堀家 彩" userId="f21c1a26-c6cf-4cd1-9e61-f89239785421" providerId="ADAL" clId="{89EE1666-E2DF-4E0C-9C32-0EC59EA6D009}" dt="2023-09-26T09:46:49.026" v="2365" actId="14100"/>
          <ac:spMkLst>
            <pc:docMk/>
            <pc:sldMk cId="2220748451" sldId="260"/>
            <ac:spMk id="4" creationId="{D188934A-BD45-6A09-C445-A13C0B19AA6A}"/>
          </ac:spMkLst>
        </pc:spChg>
      </pc:sldChg>
      <pc:sldChg chg="delSp modSp add mod ord">
        <pc:chgData name="堀家 彩" userId="f21c1a26-c6cf-4cd1-9e61-f89239785421" providerId="ADAL" clId="{89EE1666-E2DF-4E0C-9C32-0EC59EA6D009}" dt="2023-09-27T08:37:25.359" v="3015"/>
        <pc:sldMkLst>
          <pc:docMk/>
          <pc:sldMk cId="3915158909" sldId="261"/>
        </pc:sldMkLst>
        <pc:spChg chg="mod">
          <ac:chgData name="堀家 彩" userId="f21c1a26-c6cf-4cd1-9e61-f89239785421" providerId="ADAL" clId="{89EE1666-E2DF-4E0C-9C32-0EC59EA6D009}" dt="2023-09-27T04:24:26.364" v="2587" actId="20577"/>
          <ac:spMkLst>
            <pc:docMk/>
            <pc:sldMk cId="3915158909" sldId="261"/>
            <ac:spMk id="2" creationId="{F0A9AF2A-5B75-C156-FD28-E8F1A0683AE8}"/>
          </ac:spMkLst>
        </pc:spChg>
        <pc:spChg chg="mod">
          <ac:chgData name="堀家 彩" userId="f21c1a26-c6cf-4cd1-9e61-f89239785421" providerId="ADAL" clId="{89EE1666-E2DF-4E0C-9C32-0EC59EA6D009}" dt="2023-09-27T07:48:59.136" v="2817" actId="20577"/>
          <ac:spMkLst>
            <pc:docMk/>
            <pc:sldMk cId="3915158909" sldId="261"/>
            <ac:spMk id="3" creationId="{BB5DF9E5-09A0-9BBF-CE6C-082E04D6F7F1}"/>
          </ac:spMkLst>
        </pc:spChg>
        <pc:graphicFrameChg chg="del">
          <ac:chgData name="堀家 彩" userId="f21c1a26-c6cf-4cd1-9e61-f89239785421" providerId="ADAL" clId="{89EE1666-E2DF-4E0C-9C32-0EC59EA6D009}" dt="2023-09-27T04:24:08.126" v="2568" actId="478"/>
          <ac:graphicFrameMkLst>
            <pc:docMk/>
            <pc:sldMk cId="3915158909" sldId="261"/>
            <ac:graphicFrameMk id="9" creationId="{799C8622-DD94-0C01-7ADB-144651CBF1FE}"/>
          </ac:graphicFrameMkLst>
        </pc:graphicFrameChg>
      </pc:sldChg>
      <pc:sldChg chg="addSp delSp modSp new mod">
        <pc:chgData name="堀家 彩" userId="f21c1a26-c6cf-4cd1-9e61-f89239785421" providerId="ADAL" clId="{89EE1666-E2DF-4E0C-9C32-0EC59EA6D009}" dt="2023-09-27T08:36:56.400" v="3011" actId="1076"/>
        <pc:sldMkLst>
          <pc:docMk/>
          <pc:sldMk cId="1650565063" sldId="262"/>
        </pc:sldMkLst>
        <pc:spChg chg="mod">
          <ac:chgData name="堀家 彩" userId="f21c1a26-c6cf-4cd1-9e61-f89239785421" providerId="ADAL" clId="{89EE1666-E2DF-4E0C-9C32-0EC59EA6D009}" dt="2023-09-27T08:34:10.546" v="2951" actId="27636"/>
          <ac:spMkLst>
            <pc:docMk/>
            <pc:sldMk cId="1650565063" sldId="262"/>
            <ac:spMk id="2" creationId="{AB66FDE5-7055-9455-FBAA-AA7FE831DE19}"/>
          </ac:spMkLst>
        </pc:spChg>
        <pc:spChg chg="add mod">
          <ac:chgData name="堀家 彩" userId="f21c1a26-c6cf-4cd1-9e61-f89239785421" providerId="ADAL" clId="{89EE1666-E2DF-4E0C-9C32-0EC59EA6D009}" dt="2023-09-27T08:34:16.249" v="2952" actId="1076"/>
          <ac:spMkLst>
            <pc:docMk/>
            <pc:sldMk cId="1650565063" sldId="262"/>
            <ac:spMk id="3" creationId="{08B406C8-3B82-F297-8FCF-271BDA58476E}"/>
          </ac:spMkLst>
        </pc:spChg>
        <pc:spChg chg="add mod">
          <ac:chgData name="堀家 彩" userId="f21c1a26-c6cf-4cd1-9e61-f89239785421" providerId="ADAL" clId="{89EE1666-E2DF-4E0C-9C32-0EC59EA6D009}" dt="2023-09-27T08:30:57.943" v="2895" actId="1076"/>
          <ac:spMkLst>
            <pc:docMk/>
            <pc:sldMk cId="1650565063" sldId="262"/>
            <ac:spMk id="8" creationId="{DD99702E-BC79-A166-426B-70E79011E1DD}"/>
          </ac:spMkLst>
        </pc:spChg>
        <pc:spChg chg="add mod">
          <ac:chgData name="堀家 彩" userId="f21c1a26-c6cf-4cd1-9e61-f89239785421" providerId="ADAL" clId="{89EE1666-E2DF-4E0C-9C32-0EC59EA6D009}" dt="2023-09-27T08:33:45.894" v="2939" actId="1076"/>
          <ac:spMkLst>
            <pc:docMk/>
            <pc:sldMk cId="1650565063" sldId="262"/>
            <ac:spMk id="10" creationId="{AF38FDB2-B0A0-4982-71D2-B991049B260C}"/>
          </ac:spMkLst>
        </pc:spChg>
        <pc:spChg chg="add mod">
          <ac:chgData name="堀家 彩" userId="f21c1a26-c6cf-4cd1-9e61-f89239785421" providerId="ADAL" clId="{89EE1666-E2DF-4E0C-9C32-0EC59EA6D009}" dt="2023-09-27T08:34:04.563" v="2949" actId="122"/>
          <ac:spMkLst>
            <pc:docMk/>
            <pc:sldMk cId="1650565063" sldId="262"/>
            <ac:spMk id="22" creationId="{274F18E9-2534-8539-D096-D8314FE34AC7}"/>
          </ac:spMkLst>
        </pc:spChg>
        <pc:picChg chg="add mod">
          <ac:chgData name="堀家 彩" userId="f21c1a26-c6cf-4cd1-9e61-f89239785421" providerId="ADAL" clId="{89EE1666-E2DF-4E0C-9C32-0EC59EA6D009}" dt="2023-09-27T08:30:37.369" v="2888" actId="1036"/>
          <ac:picMkLst>
            <pc:docMk/>
            <pc:sldMk cId="1650565063" sldId="262"/>
            <ac:picMk id="4" creationId="{B683231A-1C59-97B8-5FB8-739276D9F210}"/>
          </ac:picMkLst>
        </pc:picChg>
        <pc:picChg chg="add mod">
          <ac:chgData name="堀家 彩" userId="f21c1a26-c6cf-4cd1-9e61-f89239785421" providerId="ADAL" clId="{89EE1666-E2DF-4E0C-9C32-0EC59EA6D009}" dt="2023-09-27T08:36:56.400" v="3011" actId="1076"/>
          <ac:picMkLst>
            <pc:docMk/>
            <pc:sldMk cId="1650565063" sldId="262"/>
            <ac:picMk id="23" creationId="{71806025-0C67-8FAD-23FF-0FCAE3EAFA20}"/>
          </ac:picMkLst>
        </pc:picChg>
        <pc:picChg chg="add del mod">
          <ac:chgData name="堀家 彩" userId="f21c1a26-c6cf-4cd1-9e61-f89239785421" providerId="ADAL" clId="{89EE1666-E2DF-4E0C-9C32-0EC59EA6D009}" dt="2023-09-27T08:29:08.093" v="2831" actId="478"/>
          <ac:picMkLst>
            <pc:docMk/>
            <pc:sldMk cId="1650565063" sldId="262"/>
            <ac:picMk id="1026" creationId="{96C52614-1554-A4ED-7C5E-FB72FAE074C5}"/>
          </ac:picMkLst>
        </pc:picChg>
        <pc:cxnChg chg="add mod">
          <ac:chgData name="堀家 彩" userId="f21c1a26-c6cf-4cd1-9e61-f89239785421" providerId="ADAL" clId="{89EE1666-E2DF-4E0C-9C32-0EC59EA6D009}" dt="2023-09-27T08:30:37.369" v="2888" actId="1036"/>
          <ac:cxnSpMkLst>
            <pc:docMk/>
            <pc:sldMk cId="1650565063" sldId="262"/>
            <ac:cxnSpMk id="5" creationId="{94AB7BF3-463D-E300-2C98-1A650CE59DED}"/>
          </ac:cxnSpMkLst>
        </pc:cxnChg>
        <pc:cxnChg chg="add del mod">
          <ac:chgData name="堀家 彩" userId="f21c1a26-c6cf-4cd1-9e61-f89239785421" providerId="ADAL" clId="{89EE1666-E2DF-4E0C-9C32-0EC59EA6D009}" dt="2023-09-27T08:31:58.571" v="2911" actId="478"/>
          <ac:cxnSpMkLst>
            <pc:docMk/>
            <pc:sldMk cId="1650565063" sldId="262"/>
            <ac:cxnSpMk id="9" creationId="{E0302D95-FE76-E1BB-95E7-9AD833C2EA62}"/>
          </ac:cxnSpMkLst>
        </pc:cxnChg>
        <pc:cxnChg chg="add del mod">
          <ac:chgData name="堀家 彩" userId="f21c1a26-c6cf-4cd1-9e61-f89239785421" providerId="ADAL" clId="{89EE1666-E2DF-4E0C-9C32-0EC59EA6D009}" dt="2023-09-27T08:32:53.587" v="2926" actId="478"/>
          <ac:cxnSpMkLst>
            <pc:docMk/>
            <pc:sldMk cId="1650565063" sldId="262"/>
            <ac:cxnSpMk id="15" creationId="{16EC913F-73D1-EBF0-3088-13F109F620C1}"/>
          </ac:cxnSpMkLst>
        </pc:cxnChg>
        <pc:cxnChg chg="add mod">
          <ac:chgData name="堀家 彩" userId="f21c1a26-c6cf-4cd1-9e61-f89239785421" providerId="ADAL" clId="{89EE1666-E2DF-4E0C-9C32-0EC59EA6D009}" dt="2023-09-27T08:33:06.858" v="2928" actId="14100"/>
          <ac:cxnSpMkLst>
            <pc:docMk/>
            <pc:sldMk cId="1650565063" sldId="262"/>
            <ac:cxnSpMk id="18" creationId="{84FB2A96-6386-9622-9F03-4D0C4487B25C}"/>
          </ac:cxnSpMkLst>
        </pc:cxnChg>
        <pc:cxnChg chg="add mod">
          <ac:chgData name="堀家 彩" userId="f21c1a26-c6cf-4cd1-9e61-f89239785421" providerId="ADAL" clId="{89EE1666-E2DF-4E0C-9C32-0EC59EA6D009}" dt="2023-09-27T08:33:37.727" v="2937" actId="692"/>
          <ac:cxnSpMkLst>
            <pc:docMk/>
            <pc:sldMk cId="1650565063" sldId="262"/>
            <ac:cxnSpMk id="21" creationId="{D1C0B73E-7690-8CAF-53D8-15D73D3C7AEB}"/>
          </ac:cxnSpMkLst>
        </pc:cxnChg>
      </pc:sldChg>
    </pc:docChg>
  </pc:docChgLst>
  <pc:docChgLst>
    <pc:chgData name="MQOL 動画編集" userId="f968cddd-d629-4da9-af96-120feadfc4d5" providerId="ADAL" clId="{38C4F244-6431-4613-A502-D70AF4829D1D}"/>
    <pc:docChg chg="delSld">
      <pc:chgData name="MQOL 動画編集" userId="f968cddd-d629-4da9-af96-120feadfc4d5" providerId="ADAL" clId="{38C4F244-6431-4613-A502-D70AF4829D1D}" dt="2023-09-29T06:17:26.815" v="5" actId="47"/>
      <pc:docMkLst>
        <pc:docMk/>
      </pc:docMkLst>
      <pc:sldChg chg="del">
        <pc:chgData name="MQOL 動画編集" userId="f968cddd-d629-4da9-af96-120feadfc4d5" providerId="ADAL" clId="{38C4F244-6431-4613-A502-D70AF4829D1D}" dt="2023-09-29T06:17:25.029" v="3" actId="47"/>
        <pc:sldMkLst>
          <pc:docMk/>
          <pc:sldMk cId="1778305651" sldId="256"/>
        </pc:sldMkLst>
      </pc:sldChg>
      <pc:sldChg chg="del">
        <pc:chgData name="MQOL 動画編集" userId="f968cddd-d629-4da9-af96-120feadfc4d5" providerId="ADAL" clId="{38C4F244-6431-4613-A502-D70AF4829D1D}" dt="2023-09-29T06:17:23.042" v="0" actId="47"/>
        <pc:sldMkLst>
          <pc:docMk/>
          <pc:sldMk cId="2170191665" sldId="257"/>
        </pc:sldMkLst>
      </pc:sldChg>
      <pc:sldChg chg="del">
        <pc:chgData name="MQOL 動画編集" userId="f968cddd-d629-4da9-af96-120feadfc4d5" providerId="ADAL" clId="{38C4F244-6431-4613-A502-D70AF4829D1D}" dt="2023-09-29T06:17:24.398" v="2" actId="47"/>
        <pc:sldMkLst>
          <pc:docMk/>
          <pc:sldMk cId="989854096" sldId="258"/>
        </pc:sldMkLst>
      </pc:sldChg>
      <pc:sldChg chg="del">
        <pc:chgData name="MQOL 動画編集" userId="f968cddd-d629-4da9-af96-120feadfc4d5" providerId="ADAL" clId="{38C4F244-6431-4613-A502-D70AF4829D1D}" dt="2023-09-29T06:17:26.815" v="5" actId="47"/>
        <pc:sldMkLst>
          <pc:docMk/>
          <pc:sldMk cId="2220748451" sldId="260"/>
        </pc:sldMkLst>
      </pc:sldChg>
      <pc:sldChg chg="del">
        <pc:chgData name="MQOL 動画編集" userId="f968cddd-d629-4da9-af96-120feadfc4d5" providerId="ADAL" clId="{38C4F244-6431-4613-A502-D70AF4829D1D}" dt="2023-09-29T06:17:23.812" v="1" actId="47"/>
        <pc:sldMkLst>
          <pc:docMk/>
          <pc:sldMk cId="3915158909" sldId="261"/>
        </pc:sldMkLst>
      </pc:sldChg>
      <pc:sldChg chg="del">
        <pc:chgData name="MQOL 動画編集" userId="f968cddd-d629-4da9-af96-120feadfc4d5" providerId="ADAL" clId="{38C4F244-6431-4613-A502-D70AF4829D1D}" dt="2023-09-29T06:17:25.668" v="4" actId="47"/>
        <pc:sldMkLst>
          <pc:docMk/>
          <pc:sldMk cId="1650565063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42E159-6A6A-DAA8-370F-2A8E0879A9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BC37E2A-95AF-E7CF-115B-B8DF396D4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1CFE59-DC1C-999E-B551-4F9C89CB9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34D7-8EE1-4EB3-BB56-C0DCEC9E98C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6E0C95-BC42-DB84-0DDE-43596CD28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DC621E-C82D-8E3A-A06A-1FCE976F2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4404-A8B3-4637-8EAA-8B596A64D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850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145C44-EC38-4FEA-3ACC-FD78D024D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7180771-A9A8-1777-7E84-41EE8D862E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6A55F6-3C1C-BD37-AC1B-B3A255199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34D7-8EE1-4EB3-BB56-C0DCEC9E98C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1D7372-E23F-EDE6-F0C7-438DBDEA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0CF9B1-1709-3D82-61BB-37ACBE5C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4404-A8B3-4637-8EAA-8B596A64D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775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88FDEF3-ACE5-004A-FE1C-722CB15564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464E37-B617-BD18-AF3D-21735BBB47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09D4B8-9271-4337-893C-18D521E41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34D7-8EE1-4EB3-BB56-C0DCEC9E98C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57241F-2CC2-7AE5-C855-06404D1CC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FB96EB-FD8A-D3DF-78DC-A3D217B82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4404-A8B3-4637-8EAA-8B596A64D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80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9B37CB-215A-AC9D-9E28-46A83049F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59C626-95A5-07CA-8B3F-4015A8DC2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B9264A-3C9D-8CF0-0DE3-9F59C0A28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34D7-8EE1-4EB3-BB56-C0DCEC9E98C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E3CB6C-592E-0295-2B16-BBF095EA1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723A9D-51AD-FA42-2208-6D7B28B37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4404-A8B3-4637-8EAA-8B596A64D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546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575570-564A-72F1-EE75-E5929671B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CF36F72-FA95-587C-DDDA-8F5ED1DE9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B47FA4-42BE-AF2E-4639-525760607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34D7-8EE1-4EB3-BB56-C0DCEC9E98C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09EAE9-7716-149D-48B4-A66F6C804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0610EE-F4A4-3283-A831-DB4A2052C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4404-A8B3-4637-8EAA-8B596A64D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06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E46E09-7683-4F3E-D106-4ADA6B992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B74168-52F7-6903-0D45-7F5C619F40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FBD7559-AAEE-C254-6099-BF841B2E4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2C89511-E09E-2A79-9192-0FF7549E9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34D7-8EE1-4EB3-BB56-C0DCEC9E98C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0BB4C5D-8A6A-02CC-7F65-4FAE02D22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0E570F-CAEF-F222-EF9A-10C629D92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4404-A8B3-4637-8EAA-8B596A64D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45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04D7DA-E865-C513-0147-71CF1EE37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F42C987-3E9F-C108-4F57-6B5298F91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55ED6C-B243-C91B-ADF9-589AC8FDA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BD7B9BD-9C0B-90E9-D461-C9C52231AE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60DA7CE-CB32-1F77-C4DD-D65F16131A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A68A9D1-7C0C-668B-5B1B-8C6AE7751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34D7-8EE1-4EB3-BB56-C0DCEC9E98C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F2F61AF-5B65-7394-C44E-C6D1A1C8F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9848E92-070E-5A88-7CB6-02518CC3A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4404-A8B3-4637-8EAA-8B596A64D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30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DE652C-DB74-EBC4-D30E-1EC6C3CBA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C254289-5F7B-D700-6DA0-27E208F9C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34D7-8EE1-4EB3-BB56-C0DCEC9E98C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7C75D60-3551-86DF-7AE3-03D8E357F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7B863A-1E20-810E-9F66-99FDD30D6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4404-A8B3-4637-8EAA-8B596A64D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293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B98CA36-682D-BF6C-440C-AB56E6981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34D7-8EE1-4EB3-BB56-C0DCEC9E98C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17EECEE-2DEF-D9C2-0348-9761B54BD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6FE1611-11A0-AAAA-DB90-8612A2CC1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4404-A8B3-4637-8EAA-8B596A64D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81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9FC100-4614-F216-2A11-19C2211E6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C98BC6-F1EF-7CB6-B3C7-E91B2ECF2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D1EBD4C-9D02-2300-8AFC-F8D9B22934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262DC63-3CEF-017B-A581-BCC66F404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34D7-8EE1-4EB3-BB56-C0DCEC9E98C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F8D9A8A-8501-5223-B0D5-CB39EAD0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85A3DC0-F871-26A2-8BB2-38B1880A6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4404-A8B3-4637-8EAA-8B596A64D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95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FEA857-6E5A-904D-6F85-BE55474CC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A4EFA46-D9A1-EC49-96CF-AFB97B7442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0851173-5CBA-3B61-1956-BD90F0198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235EB81-EA0D-37FE-CA9A-8C7E6EF9A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34D7-8EE1-4EB3-BB56-C0DCEC9E98C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EE405BA-A01E-35F0-5264-CF044D497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1A68CA0-37B7-8615-A992-7AEBE4ECB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4404-A8B3-4637-8EAA-8B596A64D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433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5FAEB5F-BD16-0A0A-2B2F-4A8E04754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C26373-18EC-4AF5-9A1D-E1DC9144A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57300"/>
            <a:ext cx="10515600" cy="4919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92F376-31CF-B7F7-83C1-28A5E3E795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534D7-8EE1-4EB3-BB56-C0DCEC9E98C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F6955F-CFD3-2383-5A5F-F7544EDBB4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C7E24B-BD57-64E3-36F8-91F7AFF752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44404-A8B3-4637-8EAA-8B596A64D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583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57B8EC6-17A4-AEBD-F6C6-4B7F92F58C38}"/>
              </a:ext>
            </a:extLst>
          </p:cNvPr>
          <p:cNvSpPr txBox="1">
            <a:spLocks noChangeArrowheads="1"/>
          </p:cNvSpPr>
          <p:nvPr/>
        </p:nvSpPr>
        <p:spPr>
          <a:xfrm>
            <a:off x="1462881" y="1466850"/>
            <a:ext cx="9266237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800" b="1" dirty="0"/>
              <a:t>第</a:t>
            </a:r>
            <a:r>
              <a:rPr lang="en-US" altLang="zh-CN" sz="4800" b="1" dirty="0"/>
              <a:t>45</a:t>
            </a:r>
            <a:r>
              <a:rPr lang="zh-CN" altLang="en-US" sz="4800" b="1" dirty="0"/>
              <a:t>回心筋生検研究会学術集会（</a:t>
            </a:r>
            <a:r>
              <a:rPr lang="en-US" altLang="zh-CN" sz="4800" b="1" dirty="0"/>
              <a:t>CABIC2023</a:t>
            </a:r>
            <a:r>
              <a:rPr lang="zh-CN" altLang="en-US" sz="4800" b="1" dirty="0"/>
              <a:t>）</a:t>
            </a:r>
            <a:br>
              <a:rPr lang="ja-JP" altLang="en-US" sz="4800" b="1" dirty="0"/>
            </a:br>
            <a:r>
              <a:rPr lang="en-US" altLang="ja-JP" sz="4800" b="1" dirty="0"/>
              <a:t>COI</a:t>
            </a:r>
            <a:r>
              <a:rPr lang="ja-JP" altLang="en-US" sz="4800" b="1" dirty="0"/>
              <a:t>開示</a:t>
            </a:r>
            <a:br>
              <a:rPr lang="en-US" altLang="ja-JP" sz="4000" b="1" dirty="0"/>
            </a:br>
            <a:r>
              <a:rPr lang="ja-JP" altLang="en-US" sz="1600" b="1" dirty="0"/>
              <a:t>　</a:t>
            </a:r>
            <a:br>
              <a:rPr lang="en-US" altLang="ja-JP" sz="2400" b="1" i="1" dirty="0"/>
            </a:br>
            <a:r>
              <a:rPr lang="ja-JP" altLang="en-US" sz="2400" b="1" i="1" dirty="0"/>
              <a:t>筆頭発表者名：　○○　○○</a:t>
            </a:r>
            <a:endParaRPr lang="en-US" altLang="ja-JP" sz="2400" b="1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670437-5DBC-DEB7-0E31-B138578EB778}"/>
              </a:ext>
            </a:extLst>
          </p:cNvPr>
          <p:cNvSpPr txBox="1">
            <a:spLocks noChangeArrowheads="1"/>
          </p:cNvSpPr>
          <p:nvPr/>
        </p:nvSpPr>
        <p:spPr>
          <a:xfrm>
            <a:off x="1360488" y="4048125"/>
            <a:ext cx="9190037" cy="16002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rgbClr val="0D0D0D"/>
                </a:solidFill>
              </a:rPr>
              <a:t>　演題発表に関連し、開示すべき</a:t>
            </a:r>
            <a:r>
              <a:rPr lang="en-US" altLang="ja-JP" b="1" dirty="0">
                <a:solidFill>
                  <a:srgbClr val="0D0D0D"/>
                </a:solidFill>
              </a:rPr>
              <a:t>COI</a:t>
            </a:r>
            <a:r>
              <a:rPr lang="ja-JP" altLang="en-US" b="1" dirty="0">
                <a:solidFill>
                  <a:srgbClr val="0D0D0D"/>
                </a:solidFill>
              </a:rPr>
              <a:t>関係にある　企業等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rgbClr val="0D0D0D"/>
                </a:solidFill>
              </a:rPr>
              <a:t>　はありません。</a:t>
            </a:r>
            <a:endParaRPr lang="en-US" altLang="ja-JP" b="1" dirty="0">
              <a:solidFill>
                <a:srgbClr val="0D0D0D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rgbClr val="0D0D0D"/>
              </a:solidFill>
            </a:endParaRPr>
          </a:p>
        </p:txBody>
      </p:sp>
      <p:pic>
        <p:nvPicPr>
          <p:cNvPr id="8" name="図 7" descr="テキスト&#10;&#10;自動的に生成された説明">
            <a:extLst>
              <a:ext uri="{FF2B5EF4-FFF2-40B4-BE49-F238E27FC236}">
                <a16:creationId xmlns:a16="http://schemas.microsoft.com/office/drawing/2014/main" id="{B1316F16-0E21-F040-C4B2-7F3DAFCA5B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2" y="286616"/>
            <a:ext cx="3406119" cy="66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424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A8DF6EFAEFCBB478A7625A4118BF143" ma:contentTypeVersion="20" ma:contentTypeDescription="新しいドキュメントを作成します。" ma:contentTypeScope="" ma:versionID="ae44504c1654af660da7ef2c8501f1d4">
  <xsd:schema xmlns:xsd="http://www.w3.org/2001/XMLSchema" xmlns:xs="http://www.w3.org/2001/XMLSchema" xmlns:p="http://schemas.microsoft.com/office/2006/metadata/properties" xmlns:ns2="c9258ad8-392e-4df1-83ca-a1c55673b2a5" xmlns:ns3="0036735b-0c86-4fb6-ab24-8fee8e1cb44a" targetNamespace="http://schemas.microsoft.com/office/2006/metadata/properties" ma:root="true" ma:fieldsID="85768d5ca9b3d210d0c9a04c6d470286" ns2:_="" ns3:_="">
    <xsd:import namespace="c9258ad8-392e-4df1-83ca-a1c55673b2a5"/>
    <xsd:import namespace="0036735b-0c86-4fb6-ab24-8fee8e1cb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258ad8-392e-4df1-83ca-a1c55673b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2a5e9b46-0269-4129-af04-1daf0605b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36735b-0c86-4fb6-ab24-8fee8e1cb44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d36e2f8-ed65-4d19-b89d-f5e7cac6a2f4}" ma:internalName="TaxCatchAll" ma:showField="CatchAllData" ma:web="0036735b-0c86-4fb6-ab24-8fee8e1cb4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BE1938-D368-4AB6-878E-97774E337C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9D1382-F92D-4123-8D1D-ED86707A01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258ad8-392e-4df1-83ca-a1c55673b2a5"/>
    <ds:schemaRef ds:uri="0036735b-0c86-4fb6-ab24-8fee8e1cb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41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Arial</vt:lpstr>
      <vt:lpstr>Office テーマ</vt:lpstr>
      <vt:lpstr>PowerPoint プレゼンテーション</vt:lpstr>
    </vt:vector>
  </TitlesOfParts>
  <Company>QOL Holdings Co.,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ポスター発表</dc:title>
  <dc:creator>堀家 彩</dc:creator>
  <cp:lastModifiedBy>MQOL 動画編集</cp:lastModifiedBy>
  <cp:revision>6</cp:revision>
  <dcterms:created xsi:type="dcterms:W3CDTF">2023-09-26T07:29:31Z</dcterms:created>
  <dcterms:modified xsi:type="dcterms:W3CDTF">2023-09-29T06:17:28Z</dcterms:modified>
</cp:coreProperties>
</file>